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0" r:id="rId4"/>
    <p:sldId id="261" r:id="rId5"/>
    <p:sldId id="262" r:id="rId6"/>
    <p:sldId id="264" r:id="rId7"/>
    <p:sldId id="265" r:id="rId8"/>
    <p:sldId id="266" r:id="rId9"/>
    <p:sldId id="273" r:id="rId10"/>
    <p:sldId id="274" r:id="rId11"/>
    <p:sldId id="275" r:id="rId12"/>
    <p:sldId id="267" r:id="rId13"/>
    <p:sldId id="268" r:id="rId14"/>
    <p:sldId id="272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2" d="100"/>
          <a:sy n="62" d="100"/>
        </p:scale>
        <p:origin x="-475" y="-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5E30F52-4944-41E7-8711-E9E73D564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9EF48815-3062-4B2A-BA17-D8B7929CE5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F13ED96-6371-477B-91DD-5D41A2A3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B3C2-754D-42BD-9A0A-6BCAC3695880}" type="datetimeFigureOut">
              <a:rPr lang="pl-PL" smtClean="0"/>
              <a:t>23.03.2022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7970C71-42A1-4307-87B9-D22CE4D9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473314B-5789-473C-8403-97FD04D5B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63CB-514C-4779-9FD1-81DC648954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2445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F36C7E2-7583-4AD2-865B-F2978ED80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AD3CAE80-4701-4321-A2A4-A42DB944F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E9AAC3A-5D5F-49D8-B800-C3F39177C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B3C2-754D-42BD-9A0A-6BCAC3695880}" type="datetimeFigureOut">
              <a:rPr lang="pl-PL" smtClean="0"/>
              <a:t>23.03.2022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9538AAC-8DEB-4A6F-89E6-C90A9BD55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4F90D61-0B92-439C-99F2-C18827D0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63CB-514C-4779-9FD1-81DC648954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237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793D6C2E-AA7C-4D0C-9023-226E8569F0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10DD0BE7-3BDF-4EFC-AFEF-6B0F5114B0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2BFCB085-9298-44A6-A41F-3C854977E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B3C2-754D-42BD-9A0A-6BCAC3695880}" type="datetimeFigureOut">
              <a:rPr lang="pl-PL" smtClean="0"/>
              <a:t>23.03.2022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EADBB86-0CE9-46C8-AD5C-4935FF22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7B971B3E-CEBD-45AE-9B5E-0C2918210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63CB-514C-4779-9FD1-81DC648954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8260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AC8DEB8-953D-4445-95A5-AE34CDEA3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6F54290-2A90-43BC-B456-A82E1FD2C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0F624CD-D7C4-4E7E-8AD3-9504CD73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B3C2-754D-42BD-9A0A-6BCAC3695880}" type="datetimeFigureOut">
              <a:rPr lang="pl-PL" smtClean="0"/>
              <a:t>23.03.2022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CC742A56-0442-4910-9B98-3BFD74BF4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BB5E734-8228-4797-A331-4B07B193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63CB-514C-4779-9FD1-81DC648954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1261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DB67761-DDF9-4A73-A82E-DE4C96AC4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FFF4ED95-0617-478F-8968-1E99E922D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F6B00784-EF95-428F-945A-6250BA3B6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B3C2-754D-42BD-9A0A-6BCAC3695880}" type="datetimeFigureOut">
              <a:rPr lang="pl-PL" smtClean="0"/>
              <a:t>23.03.2022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6A241358-52DE-4607-8AED-E031298FF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DE43057-DA1E-4A46-98D0-531902D5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63CB-514C-4779-9FD1-81DC648954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106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B6A3146-4192-4CE8-B140-B66A98202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007462A-2268-4D04-8F9F-96280419D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9D2D4F1B-3768-44C4-8387-2ABDC897F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EB934C6B-EFD4-486D-9EF6-F7D61A03B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B3C2-754D-42BD-9A0A-6BCAC3695880}" type="datetimeFigureOut">
              <a:rPr lang="pl-PL" smtClean="0"/>
              <a:t>23.03.2022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6B3BAA75-43B7-461F-B57D-712432CCA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ADB628DD-7454-4A22-BE16-330EE83CD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63CB-514C-4779-9FD1-81DC648954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815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5AE4C69-FBEB-4013-BF13-44B2C6884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6C7C3797-888E-44CC-BB1C-E0346EB43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525ACB52-F853-48C0-904B-5214D1ACC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6D7B5250-814B-4DC1-A5E5-9FE5F985D2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B9FA80B7-5187-464C-8A95-399D569BD6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36A8404B-0BB0-48BE-8754-F066F93F6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B3C2-754D-42BD-9A0A-6BCAC3695880}" type="datetimeFigureOut">
              <a:rPr lang="pl-PL" smtClean="0"/>
              <a:t>23.03.2022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433369AF-BBFB-4F5E-A91D-FB7DB091E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93A3E6C7-77A6-4A72-8E49-B2919A31F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63CB-514C-4779-9FD1-81DC648954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6236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F1822A1-D101-4845-A4B9-DEA8035C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A230DB3B-93F7-43C1-B767-0F41DEC6F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B3C2-754D-42BD-9A0A-6BCAC3695880}" type="datetimeFigureOut">
              <a:rPr lang="pl-PL" smtClean="0"/>
              <a:t>23.03.2022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B0AEE8E1-C6E1-4568-A364-14698087A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F40BA0ED-C3F6-4412-9547-D882EC6EF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63CB-514C-4779-9FD1-81DC648954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4932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8371455A-A0BC-4E60-B425-11CB6D223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B3C2-754D-42BD-9A0A-6BCAC3695880}" type="datetimeFigureOut">
              <a:rPr lang="pl-PL" smtClean="0"/>
              <a:t>23.03.2022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97F4BBC2-23C2-4F90-BFDD-1967DA544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5C1E42E9-6857-499C-9510-71284D4E3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63CB-514C-4779-9FD1-81DC648954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0654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1F552E8-9FF8-4DBE-8B4D-1B94C1D09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9FB0245-6BAE-4008-BF92-04FC1F5E9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45881B9D-3F6D-4A71-867E-8D15AE6E4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D0836B2A-41D2-43F4-81E3-F311D700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B3C2-754D-42BD-9A0A-6BCAC3695880}" type="datetimeFigureOut">
              <a:rPr lang="pl-PL" smtClean="0"/>
              <a:t>23.03.2022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229D19DF-2428-4AE0-9E7F-EC475DEBC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2C136C7B-7201-446E-93B3-99306B82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63CB-514C-4779-9FD1-81DC648954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2480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035F7F0-3BA5-4D2A-92FC-D606729F9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2D1619FC-D0FA-4B0F-9A4B-F95D49B0BB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F4CAE4B9-93A8-4E66-9B5F-6DD5EF748B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4B1C1A9C-A446-4287-AC5C-6D41656A5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2B3C2-754D-42BD-9A0A-6BCAC3695880}" type="datetimeFigureOut">
              <a:rPr lang="pl-PL" smtClean="0"/>
              <a:t>23.03.2022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42E4C64A-9BBA-4966-A64F-1E26C06AC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158650D4-512C-47DC-86C0-7D08D4E8C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863CB-514C-4779-9FD1-81DC648954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0438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568FF46E-143E-4C0B-AF72-B0D9B425B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A0049E50-60B5-4CDC-8E97-CD669107B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552EBD4-070F-4AAC-8DED-B21BD52F05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2B3C2-754D-42BD-9A0A-6BCAC3695880}" type="datetimeFigureOut">
              <a:rPr lang="pl-PL" smtClean="0"/>
              <a:t>23.03.2022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77C50951-3307-4E51-81F6-AE4931B1D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AF7F413-95A1-469D-9B61-874A4A0C3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863CB-514C-4779-9FD1-81DC648954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295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64BE4AF-368D-4082-97A3-E2CAEB8BEF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2409091"/>
            <a:ext cx="10876085" cy="2708032"/>
          </a:xfrm>
        </p:spPr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b="1" dirty="0">
                <a:solidFill>
                  <a:srgbClr val="FF0000"/>
                </a:solidFill>
                <a:latin typeface="BernhardMod BT" panose="0207060307050A020302" pitchFamily="18" charset="0"/>
              </a:rPr>
              <a:t>Prace Uczniów SP 2 </a:t>
            </a:r>
            <a:br>
              <a:rPr lang="pl-PL" b="1" dirty="0">
                <a:solidFill>
                  <a:srgbClr val="FF0000"/>
                </a:solidFill>
                <a:latin typeface="BernhardMod BT" panose="0207060307050A020302" pitchFamily="18" charset="0"/>
              </a:rPr>
            </a:br>
            <a:r>
              <a:rPr lang="pl-PL" b="1" dirty="0">
                <a:solidFill>
                  <a:srgbClr val="FF0000"/>
                </a:solidFill>
                <a:latin typeface="BernhardMod BT" panose="0207060307050A020302" pitchFamily="18" charset="0"/>
              </a:rPr>
              <a:t>wysłane na I etap </a:t>
            </a:r>
            <a:br>
              <a:rPr lang="pl-PL" b="1" dirty="0">
                <a:solidFill>
                  <a:srgbClr val="FF0000"/>
                </a:solidFill>
                <a:latin typeface="BernhardMod BT" panose="0207060307050A020302" pitchFamily="18" charset="0"/>
              </a:rPr>
            </a:br>
            <a:r>
              <a:rPr lang="pl-PL" b="1" dirty="0">
                <a:solidFill>
                  <a:srgbClr val="FF0000"/>
                </a:solidFill>
                <a:latin typeface="BernhardMod BT" panose="0207060307050A020302" pitchFamily="18" charset="0"/>
              </a:rPr>
              <a:t>IIIX Ogólnopolskiego Konkursu Matematyczne Origami „Żuraw” 2022</a:t>
            </a:r>
          </a:p>
        </p:txBody>
      </p:sp>
    </p:spTree>
    <p:extLst>
      <p:ext uri="{BB962C8B-B14F-4D97-AF65-F5344CB8AC3E}">
        <p14:creationId xmlns:p14="http://schemas.microsoft.com/office/powerpoint/2010/main" val="638299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ED5ACA4-AD7D-473A-AE60-7C12BA38008E}"/>
              </a:ext>
            </a:extLst>
          </p:cNvPr>
          <p:cNvSpPr txBox="1"/>
          <p:nvPr/>
        </p:nvSpPr>
        <p:spPr>
          <a:xfrm>
            <a:off x="1954822" y="5728149"/>
            <a:ext cx="8282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70C0"/>
                </a:solidFill>
                <a:latin typeface="BernhardMod BT" panose="0207060307050A020302" pitchFamily="18" charset="0"/>
              </a:rPr>
              <a:t>Aleksandra Kowalska, klasa 7c  Kategoria Juniorzy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B332225-560E-4A0A-AAAA-57ED4AF0E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114" y="236959"/>
            <a:ext cx="7779689" cy="528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23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ED5ACA4-AD7D-473A-AE60-7C12BA38008E}"/>
              </a:ext>
            </a:extLst>
          </p:cNvPr>
          <p:cNvSpPr txBox="1"/>
          <p:nvPr/>
        </p:nvSpPr>
        <p:spPr>
          <a:xfrm>
            <a:off x="1954822" y="5728149"/>
            <a:ext cx="8282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70C0"/>
                </a:solidFill>
                <a:latin typeface="BernhardMod BT" panose="0207060307050A020302" pitchFamily="18" charset="0"/>
              </a:rPr>
              <a:t>Michalina Rosiak, klasa 7c  Kategoria Juniorzy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F869AC7E-3180-4B8C-91A5-988C8059A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691" y="173185"/>
            <a:ext cx="8484577" cy="555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05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ED5ACA4-AD7D-473A-AE60-7C12BA38008E}"/>
              </a:ext>
            </a:extLst>
          </p:cNvPr>
          <p:cNvSpPr txBox="1"/>
          <p:nvPr/>
        </p:nvSpPr>
        <p:spPr>
          <a:xfrm>
            <a:off x="1954822" y="5728149"/>
            <a:ext cx="8282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70C0"/>
                </a:solidFill>
                <a:latin typeface="BernhardMod BT" panose="0207060307050A020302" pitchFamily="18" charset="0"/>
              </a:rPr>
              <a:t>Maja Maciejewska, klasa 8b  Kategoria Juniorzy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AE38391C-96A1-4CA5-B39B-BA7E48F07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1" y="226402"/>
            <a:ext cx="8047525" cy="54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0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ED5ACA4-AD7D-473A-AE60-7C12BA38008E}"/>
              </a:ext>
            </a:extLst>
          </p:cNvPr>
          <p:cNvSpPr txBox="1"/>
          <p:nvPr/>
        </p:nvSpPr>
        <p:spPr>
          <a:xfrm>
            <a:off x="1954822" y="5728149"/>
            <a:ext cx="8282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70C0"/>
                </a:solidFill>
                <a:latin typeface="BernhardMod BT" panose="0207060307050A020302" pitchFamily="18" charset="0"/>
              </a:rPr>
              <a:t>Judyta Zaręba, klasa 8a  Kategoria Juniorzy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FD4B4450-5EA9-48C8-B376-A9ABBD96B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822" y="271829"/>
            <a:ext cx="7331685" cy="532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84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ED5ACA4-AD7D-473A-AE60-7C12BA38008E}"/>
              </a:ext>
            </a:extLst>
          </p:cNvPr>
          <p:cNvSpPr txBox="1"/>
          <p:nvPr/>
        </p:nvSpPr>
        <p:spPr>
          <a:xfrm>
            <a:off x="527538" y="5117155"/>
            <a:ext cx="104980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rgbClr val="0070C0"/>
                </a:solidFill>
                <a:latin typeface="BernhardMod BT" panose="0207060307050A020302" pitchFamily="18" charset="0"/>
              </a:rPr>
              <a:t>Karolina Piorun, Absolwentka SP2</a:t>
            </a:r>
          </a:p>
          <a:p>
            <a:pPr algn="ctr"/>
            <a:r>
              <a:rPr lang="pl-PL" sz="2800" dirty="0">
                <a:solidFill>
                  <a:srgbClr val="0070C0"/>
                </a:solidFill>
                <a:latin typeface="BernhardMod BT" panose="0207060307050A020302" pitchFamily="18" charset="0"/>
              </a:rPr>
              <a:t>Kategoria Licealiści</a:t>
            </a:r>
          </a:p>
          <a:p>
            <a:pPr algn="ctr"/>
            <a:r>
              <a:rPr lang="pl-PL" sz="2800" dirty="0">
                <a:solidFill>
                  <a:srgbClr val="0070C0"/>
                </a:solidFill>
                <a:latin typeface="BernhardMod BT" panose="0207060307050A020302" pitchFamily="18" charset="0"/>
              </a:rPr>
              <a:t>Zdobywczyni II miejsca w XII Konkursie w 2021 roku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D8F4FC7C-0D38-4AA0-942C-9802EFE59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285" y="234094"/>
            <a:ext cx="7144116" cy="488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8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ED5ACA4-AD7D-473A-AE60-7C12BA38008E}"/>
              </a:ext>
            </a:extLst>
          </p:cNvPr>
          <p:cNvSpPr txBox="1"/>
          <p:nvPr/>
        </p:nvSpPr>
        <p:spPr>
          <a:xfrm>
            <a:off x="1954822" y="5728149"/>
            <a:ext cx="8282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70C0"/>
                </a:solidFill>
                <a:latin typeface="BernhardMod BT" panose="0207060307050A020302" pitchFamily="18" charset="0"/>
              </a:rPr>
              <a:t>Kornelia </a:t>
            </a:r>
            <a:r>
              <a:rPr lang="pl-PL" sz="2800" dirty="0" err="1">
                <a:solidFill>
                  <a:srgbClr val="0070C0"/>
                </a:solidFill>
                <a:latin typeface="BernhardMod BT" panose="0207060307050A020302" pitchFamily="18" charset="0"/>
              </a:rPr>
              <a:t>Gębarowska</a:t>
            </a:r>
            <a:r>
              <a:rPr lang="pl-PL" sz="2800" dirty="0">
                <a:solidFill>
                  <a:srgbClr val="0070C0"/>
                </a:solidFill>
                <a:latin typeface="BernhardMod BT" panose="0207060307050A020302" pitchFamily="18" charset="0"/>
              </a:rPr>
              <a:t>, klasa 3b  Kategoria Młodzicy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06EA02C-5B9B-41BB-BBAB-23763ADF1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175" y="214639"/>
            <a:ext cx="8234463" cy="551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96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ED5ACA4-AD7D-473A-AE60-7C12BA38008E}"/>
              </a:ext>
            </a:extLst>
          </p:cNvPr>
          <p:cNvSpPr txBox="1"/>
          <p:nvPr/>
        </p:nvSpPr>
        <p:spPr>
          <a:xfrm>
            <a:off x="1954822" y="5728149"/>
            <a:ext cx="8282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70C0"/>
                </a:solidFill>
                <a:latin typeface="BernhardMod BT" panose="0207060307050A020302" pitchFamily="18" charset="0"/>
              </a:rPr>
              <a:t>Filip Adamczyk, klasa 4a  Kategoria Młodzicy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88CB055E-C4D7-47F5-A025-36716C1FA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454" y="868241"/>
            <a:ext cx="898207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65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ED5ACA4-AD7D-473A-AE60-7C12BA38008E}"/>
              </a:ext>
            </a:extLst>
          </p:cNvPr>
          <p:cNvSpPr txBox="1"/>
          <p:nvPr/>
        </p:nvSpPr>
        <p:spPr>
          <a:xfrm>
            <a:off x="1954822" y="5728149"/>
            <a:ext cx="8282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70C0"/>
                </a:solidFill>
                <a:latin typeface="BernhardMod BT" panose="0207060307050A020302" pitchFamily="18" charset="0"/>
              </a:rPr>
              <a:t>Kinga Bednarek, klasa 4a  Kategoria Młodzicy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D5E8598-7D3A-49DE-A11D-D7FDF37F2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302" y="263324"/>
            <a:ext cx="6788387" cy="537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44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ED5ACA4-AD7D-473A-AE60-7C12BA38008E}"/>
              </a:ext>
            </a:extLst>
          </p:cNvPr>
          <p:cNvSpPr txBox="1"/>
          <p:nvPr/>
        </p:nvSpPr>
        <p:spPr>
          <a:xfrm>
            <a:off x="1954822" y="5728149"/>
            <a:ext cx="8282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70C0"/>
                </a:solidFill>
                <a:latin typeface="BernhardMod BT" panose="0207060307050A020302" pitchFamily="18" charset="0"/>
              </a:rPr>
              <a:t>Aniela Młynarczyk, klasa 4a  Kategoria Młodzicy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AE930B9-B5EE-48AF-A056-D6B07540A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822" y="272726"/>
            <a:ext cx="7635020" cy="532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89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ED5ACA4-AD7D-473A-AE60-7C12BA38008E}"/>
              </a:ext>
            </a:extLst>
          </p:cNvPr>
          <p:cNvSpPr txBox="1"/>
          <p:nvPr/>
        </p:nvSpPr>
        <p:spPr>
          <a:xfrm>
            <a:off x="1954822" y="5728149"/>
            <a:ext cx="8282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70C0"/>
                </a:solidFill>
                <a:latin typeface="BernhardMod BT" panose="0207060307050A020302" pitchFamily="18" charset="0"/>
              </a:rPr>
              <a:t>Natalia Nawrocka, klasa 5a  Kategoria Młodzicy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19A4F61D-D43F-4F98-9666-F44348CE3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558" y="325316"/>
            <a:ext cx="802957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21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ED5ACA4-AD7D-473A-AE60-7C12BA38008E}"/>
              </a:ext>
            </a:extLst>
          </p:cNvPr>
          <p:cNvSpPr txBox="1"/>
          <p:nvPr/>
        </p:nvSpPr>
        <p:spPr>
          <a:xfrm>
            <a:off x="1954822" y="5728149"/>
            <a:ext cx="8282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70C0"/>
                </a:solidFill>
                <a:latin typeface="BernhardMod BT" panose="0207060307050A020302" pitchFamily="18" charset="0"/>
              </a:rPr>
              <a:t>Jan </a:t>
            </a:r>
            <a:r>
              <a:rPr lang="pl-PL" sz="2800" dirty="0" err="1">
                <a:solidFill>
                  <a:srgbClr val="0070C0"/>
                </a:solidFill>
                <a:latin typeface="BernhardMod BT" panose="0207060307050A020302" pitchFamily="18" charset="0"/>
              </a:rPr>
              <a:t>Jersak</a:t>
            </a:r>
            <a:r>
              <a:rPr lang="pl-PL" sz="2800" dirty="0">
                <a:solidFill>
                  <a:srgbClr val="0070C0"/>
                </a:solidFill>
                <a:latin typeface="BernhardMod BT" panose="0207060307050A020302" pitchFamily="18" charset="0"/>
              </a:rPr>
              <a:t>, klasa 5b Kategoria Młodzicy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615A8A67-87DF-4B64-A56E-F40AE9580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581" y="343633"/>
            <a:ext cx="91059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6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ED5ACA4-AD7D-473A-AE60-7C12BA38008E}"/>
              </a:ext>
            </a:extLst>
          </p:cNvPr>
          <p:cNvSpPr txBox="1"/>
          <p:nvPr/>
        </p:nvSpPr>
        <p:spPr>
          <a:xfrm>
            <a:off x="1954822" y="5728149"/>
            <a:ext cx="8282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70C0"/>
                </a:solidFill>
                <a:latin typeface="BernhardMod BT" panose="0207060307050A020302" pitchFamily="18" charset="0"/>
              </a:rPr>
              <a:t>Maja Gorzelak, klasa 7c  Kategoria Juniorzy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82A430C-40F1-4BD3-B239-011E3EE78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606631"/>
            <a:ext cx="7937256" cy="510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12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2ED5ACA4-AD7D-473A-AE60-7C12BA38008E}"/>
              </a:ext>
            </a:extLst>
          </p:cNvPr>
          <p:cNvSpPr txBox="1"/>
          <p:nvPr/>
        </p:nvSpPr>
        <p:spPr>
          <a:xfrm>
            <a:off x="1954822" y="5728149"/>
            <a:ext cx="8282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70C0"/>
                </a:solidFill>
                <a:latin typeface="BernhardMod BT" panose="0207060307050A020302" pitchFamily="18" charset="0"/>
              </a:rPr>
              <a:t>Wiktoria </a:t>
            </a:r>
            <a:r>
              <a:rPr lang="pl-PL" sz="2800" dirty="0" err="1">
                <a:solidFill>
                  <a:srgbClr val="0070C0"/>
                </a:solidFill>
                <a:latin typeface="BernhardMod BT" panose="0207060307050A020302" pitchFamily="18" charset="0"/>
              </a:rPr>
              <a:t>Jersak</a:t>
            </a:r>
            <a:r>
              <a:rPr lang="pl-PL" sz="2800" dirty="0">
                <a:solidFill>
                  <a:srgbClr val="0070C0"/>
                </a:solidFill>
                <a:latin typeface="BernhardMod BT" panose="0207060307050A020302" pitchFamily="18" charset="0"/>
              </a:rPr>
              <a:t>, klasa 7c  Kategoria Juniorzy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F500F390-F5F8-44DE-A145-A2643A868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316" y="348761"/>
            <a:ext cx="8282355" cy="548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4095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100</Words>
  <Application>Microsoft Office PowerPoint</Application>
  <PresentationFormat>Niestandardowy</PresentationFormat>
  <Paragraphs>16</Paragraphs>
  <Slides>14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Motyw pakietu Office</vt:lpstr>
      <vt:lpstr>                                  Prace Uczniów SP 2  wysłane na I etap  IIIX Ogólnopolskiego Konkursu Matematyczne Origami „Żuraw” 2022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IIX Origami Żuraw</dc:title>
  <dc:creator>Joanna Grzanka</dc:creator>
  <cp:lastModifiedBy>nauczyciel</cp:lastModifiedBy>
  <cp:revision>8</cp:revision>
  <dcterms:created xsi:type="dcterms:W3CDTF">2022-02-13T21:08:25Z</dcterms:created>
  <dcterms:modified xsi:type="dcterms:W3CDTF">2022-03-23T07:16:27Z</dcterms:modified>
</cp:coreProperties>
</file>